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76" r:id="rId4"/>
    <p:sldId id="278" r:id="rId5"/>
    <p:sldId id="275" r:id="rId6"/>
    <p:sldId id="274" r:id="rId7"/>
    <p:sldId id="273" r:id="rId8"/>
    <p:sldId id="272" r:id="rId9"/>
    <p:sldId id="271" r:id="rId10"/>
    <p:sldId id="270" r:id="rId11"/>
    <p:sldId id="269" r:id="rId12"/>
    <p:sldId id="268" r:id="rId13"/>
    <p:sldId id="267" r:id="rId14"/>
    <p:sldId id="266" r:id="rId15"/>
    <p:sldId id="265" r:id="rId16"/>
    <p:sldId id="264" r:id="rId17"/>
    <p:sldId id="263" r:id="rId18"/>
    <p:sldId id="262" r:id="rId19"/>
    <p:sldId id="261" r:id="rId20"/>
    <p:sldId id="260" r:id="rId21"/>
    <p:sldId id="259" r:id="rId22"/>
    <p:sldId id="258" r:id="rId23"/>
    <p:sldId id="25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+omN+ILM8v6pOu2AZG+uHQ==" hashData="iFH6DAMi1hlkOyTu7cDNW1DDeAF8kxu/CaNAuribPUVvPH/nBbwwm4xqOf9KgqIjIckgWA5pYdzIkFUr130aO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16871A-00DC-4266-9C7D-B21E7284128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18C061-F19A-4CC0-A636-246011CF28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871A-00DC-4266-9C7D-B21E7284128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C061-F19A-4CC0-A636-246011CF2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8B16871A-00DC-4266-9C7D-B21E7284128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18C061-F19A-4CC0-A636-246011CF2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871A-00DC-4266-9C7D-B21E7284128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C061-F19A-4CC0-A636-246011CF2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16871A-00DC-4266-9C7D-B21E7284128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0818C061-F19A-4CC0-A636-246011CF28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871A-00DC-4266-9C7D-B21E7284128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C061-F19A-4CC0-A636-246011CF2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871A-00DC-4266-9C7D-B21E7284128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C061-F19A-4CC0-A636-246011CF2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871A-00DC-4266-9C7D-B21E7284128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C061-F19A-4CC0-A636-246011CF2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16871A-00DC-4266-9C7D-B21E7284128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C061-F19A-4CC0-A636-246011CF2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871A-00DC-4266-9C7D-B21E7284128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C061-F19A-4CC0-A636-246011CF2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871A-00DC-4266-9C7D-B21E7284128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C061-F19A-4CC0-A636-246011CF28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B16871A-00DC-4266-9C7D-B21E7284128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818C061-F19A-4CC0-A636-246011CF28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57800" y="2971800"/>
            <a:ext cx="6858000" cy="914400"/>
          </a:xfrm>
        </p:spPr>
        <p:txBody>
          <a:bodyPr anchor="ctr">
            <a:normAutofit/>
          </a:bodyPr>
          <a:lstStyle/>
          <a:p>
            <a:pPr algn="r"/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762000" y="609600"/>
            <a:ext cx="7162800" cy="63976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63" y="-24714"/>
            <a:ext cx="1141507" cy="990600"/>
          </a:xfrm>
        </p:spPr>
      </p:pic>
      <p:pic>
        <p:nvPicPr>
          <p:cNvPr id="3" name="Content Placeholder 2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429000"/>
            <a:ext cx="6754631" cy="1707546"/>
          </a:xfrm>
        </p:spPr>
      </p:pic>
    </p:spTree>
    <p:extLst>
      <p:ext uri="{BB962C8B-B14F-4D97-AF65-F5344CB8AC3E}">
        <p14:creationId xmlns:p14="http://schemas.microsoft.com/office/powerpoint/2010/main" val="4128329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57800" y="2971800"/>
            <a:ext cx="6858000" cy="914400"/>
          </a:xfrm>
        </p:spPr>
        <p:txBody>
          <a:bodyPr anchor="ctr">
            <a:normAutofit/>
          </a:bodyPr>
          <a:lstStyle/>
          <a:p>
            <a:pPr algn="r"/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762000" y="609600"/>
            <a:ext cx="7315200" cy="639762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INATTENTION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63" y="-24714"/>
            <a:ext cx="1141507" cy="9906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33400" y="1371600"/>
            <a:ext cx="7543800" cy="5181600"/>
          </a:xfrm>
        </p:spPr>
        <p:txBody>
          <a:bodyPr/>
          <a:lstStyle/>
          <a:p>
            <a:r>
              <a:rPr lang="en-US" dirty="0" smtClean="0"/>
              <a:t>INATTENTION is the one MAJOR cause of Accidental Discharges in a Shotgun and Rifle.</a:t>
            </a:r>
          </a:p>
          <a:p>
            <a:r>
              <a:rPr lang="en-US" dirty="0" smtClean="0"/>
              <a:t>You’re Loading, Unloading or reloading your Shotgun while talking to somebody else or your mind is thinking of something else besides what your doing.</a:t>
            </a:r>
          </a:p>
          <a:p>
            <a:r>
              <a:rPr lang="en-US" dirty="0" smtClean="0"/>
              <a:t>LOOK and THINK about what you are doing at the time you are doing it.  </a:t>
            </a:r>
          </a:p>
          <a:p>
            <a:r>
              <a:rPr lang="en-US" dirty="0" smtClean="0"/>
              <a:t>Do NOT Look around!!!</a:t>
            </a:r>
          </a:p>
          <a:p>
            <a:r>
              <a:rPr lang="en-US" dirty="0" smtClean="0"/>
              <a:t>Do NOT talk to anybody!!!</a:t>
            </a:r>
          </a:p>
          <a:p>
            <a:r>
              <a:rPr lang="en-US" dirty="0" smtClean="0"/>
              <a:t>Look at the rounds you are loading into the Shotgun.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305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57800" y="2971800"/>
            <a:ext cx="6858000" cy="914400"/>
          </a:xfrm>
        </p:spPr>
        <p:txBody>
          <a:bodyPr anchor="ctr">
            <a:normAutofit/>
          </a:bodyPr>
          <a:lstStyle/>
          <a:p>
            <a:pPr algn="r"/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762000" y="609600"/>
            <a:ext cx="72390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regarding Accidental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ischarges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63" y="-24714"/>
            <a:ext cx="1141507" cy="9906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33400" y="1371600"/>
            <a:ext cx="7543800" cy="5334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Policy 306.7 States . . . . </a:t>
            </a:r>
          </a:p>
          <a:p>
            <a:r>
              <a:rPr lang="en-US" dirty="0" smtClean="0"/>
              <a:t>Make a VERBAL Report to your Supervisor</a:t>
            </a:r>
          </a:p>
          <a:p>
            <a:endParaRPr lang="en-US" dirty="0" smtClean="0"/>
          </a:p>
          <a:p>
            <a:r>
              <a:rPr lang="en-US" dirty="0" smtClean="0"/>
              <a:t>If On-Duty, file a written report to your Supervisor</a:t>
            </a:r>
          </a:p>
          <a:p>
            <a:endParaRPr lang="en-US" dirty="0" smtClean="0"/>
          </a:p>
          <a:p>
            <a:r>
              <a:rPr lang="en-US" dirty="0" smtClean="0"/>
              <a:t>If Off-Duty, file a written report no later then the end of your next regular shift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Unless otherwise directed by a Supervisor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035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57800" y="2971800"/>
            <a:ext cx="6858000" cy="914400"/>
          </a:xfrm>
        </p:spPr>
        <p:txBody>
          <a:bodyPr anchor="ctr">
            <a:normAutofit/>
          </a:bodyPr>
          <a:lstStyle/>
          <a:p>
            <a:pPr algn="r"/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762000" y="609600"/>
            <a:ext cx="73152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Unloading a Chambered Round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63" y="-24714"/>
            <a:ext cx="1141507" cy="9906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09600" y="1447800"/>
            <a:ext cx="7467600" cy="5181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 the SAFETY 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722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57800" y="2971800"/>
            <a:ext cx="6858000" cy="914400"/>
          </a:xfrm>
        </p:spPr>
        <p:txBody>
          <a:bodyPr anchor="ctr">
            <a:normAutofit/>
          </a:bodyPr>
          <a:lstStyle/>
          <a:p>
            <a:pPr algn="r"/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762000" y="609600"/>
            <a:ext cx="7162800" cy="6397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Unloading a Chambered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63" y="-24714"/>
            <a:ext cx="1141507" cy="9906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762000" y="1447800"/>
            <a:ext cx="71628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3 fingers and thumb around the Fore-End and your last finger UNDER the Fore-End and WALK the Fore-End downward SLOWLY.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896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57800" y="2971800"/>
            <a:ext cx="6858000" cy="914400"/>
          </a:xfrm>
        </p:spPr>
        <p:txBody>
          <a:bodyPr anchor="ctr">
            <a:normAutofit/>
          </a:bodyPr>
          <a:lstStyle/>
          <a:p>
            <a:pPr algn="r"/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762000" y="685800"/>
            <a:ext cx="7239000" cy="6397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Unloading a Chambered Round</a:t>
            </a:r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63" y="-24714"/>
            <a:ext cx="1141507" cy="9906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762000" y="1524000"/>
            <a:ext cx="7239000" cy="3998120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 the Ejection Port while you WALK the Fore-End down and wait for the Round to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appear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Round appears to be ejecting, remove the round and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walking the Fore-End down.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562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57800" y="2971800"/>
            <a:ext cx="6858000" cy="914400"/>
          </a:xfrm>
        </p:spPr>
        <p:txBody>
          <a:bodyPr anchor="ctr">
            <a:normAutofit/>
          </a:bodyPr>
          <a:lstStyle/>
          <a:p>
            <a:pPr algn="r"/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762000" y="609600"/>
            <a:ext cx="7239000" cy="63976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Unloading a Chambered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Round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63" y="-24714"/>
            <a:ext cx="1141507" cy="9906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762000" y="1371600"/>
            <a:ext cx="7239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Take </a:t>
            </a:r>
            <a:r>
              <a:rPr lang="en-US" dirty="0"/>
              <a:t>your free hand THUMB and push the CARRIER in towards the Bolt and move your thumb up towards the Shell inside the Magazine Tube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As you walk the Fore-End down, the Less Lethal Round will eject from the magazine tube and you capture it with your thumb and remove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45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57800" y="2971800"/>
            <a:ext cx="6858000" cy="914400"/>
          </a:xfrm>
        </p:spPr>
        <p:txBody>
          <a:bodyPr anchor="ctr">
            <a:normAutofit/>
          </a:bodyPr>
          <a:lstStyle/>
          <a:p>
            <a:pPr algn="r"/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762000" y="609600"/>
            <a:ext cx="7315200" cy="639762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Unloading a Chambered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Round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63" y="-24714"/>
            <a:ext cx="1141507" cy="9906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762000" y="1371600"/>
            <a:ext cx="7315200" cy="5105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left hand thumb, depress the Shell Latch and remove the remaining rounds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ReLoad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your Shotgun ‘Patrol Ready’ and Place it in your vehicle.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436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57800" y="2971800"/>
            <a:ext cx="6858000" cy="914400"/>
          </a:xfrm>
        </p:spPr>
        <p:txBody>
          <a:bodyPr anchor="ctr">
            <a:normAutofit/>
          </a:bodyPr>
          <a:lstStyle/>
          <a:p>
            <a:pPr algn="r"/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63" y="-24714"/>
            <a:ext cx="1141507" cy="9906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838200" y="762000"/>
            <a:ext cx="6934200" cy="476012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QUESTIONS??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681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57800" y="2971800"/>
            <a:ext cx="6858000" cy="914400"/>
          </a:xfrm>
        </p:spPr>
        <p:txBody>
          <a:bodyPr anchor="ctr">
            <a:normAutofit/>
          </a:bodyPr>
          <a:lstStyle/>
          <a:p>
            <a:pPr algn="r"/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762000" y="609600"/>
            <a:ext cx="4041775" cy="639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63" y="-24714"/>
            <a:ext cx="1141507" cy="9906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990600" y="1676400"/>
            <a:ext cx="4041775" cy="38457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767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57800" y="2971800"/>
            <a:ext cx="6858000" cy="914400"/>
          </a:xfrm>
        </p:spPr>
        <p:txBody>
          <a:bodyPr anchor="ctr">
            <a:normAutofit/>
          </a:bodyPr>
          <a:lstStyle/>
          <a:p>
            <a:pPr algn="r"/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762000" y="609600"/>
            <a:ext cx="4041775" cy="639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63" y="-24714"/>
            <a:ext cx="1141507" cy="9906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990600" y="1676400"/>
            <a:ext cx="4041775" cy="38457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083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57800" y="2971800"/>
            <a:ext cx="6858000" cy="914400"/>
          </a:xfrm>
        </p:spPr>
        <p:txBody>
          <a:bodyPr anchor="ctr">
            <a:normAutofit/>
          </a:bodyPr>
          <a:lstStyle/>
          <a:p>
            <a:pPr algn="r"/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7620000" cy="457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of you are familiar with this Shotgun?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762000" y="609600"/>
            <a:ext cx="69342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63" y="-24714"/>
            <a:ext cx="1141507" cy="9906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33400" y="1371600"/>
            <a:ext cx="7391400" cy="4150520"/>
          </a:xfrm>
        </p:spPr>
        <p:txBody>
          <a:bodyPr/>
          <a:lstStyle/>
          <a:p>
            <a:r>
              <a:rPr lang="en-US" dirty="0" smtClean="0"/>
              <a:t>Introduced in 1950 by Remington Firearms</a:t>
            </a:r>
          </a:p>
          <a:p>
            <a:endParaRPr lang="en-US" dirty="0" smtClean="0"/>
          </a:p>
          <a:p>
            <a:r>
              <a:rPr lang="en-US" dirty="0" smtClean="0"/>
              <a:t>Used in the Military and in Combat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became so popular</a:t>
            </a:r>
          </a:p>
          <a:p>
            <a:pPr lvl="1"/>
            <a:r>
              <a:rPr lang="en-US" b="1" dirty="0" smtClean="0"/>
              <a:t>The Peoples Republic of China produced the Shotgun for use in their country under the make of </a:t>
            </a:r>
            <a:r>
              <a:rPr lang="en-US" b="1" dirty="0" err="1" smtClean="0"/>
              <a:t>Norinco</a:t>
            </a:r>
            <a:endParaRPr lang="en-US" b="1" dirty="0" smtClean="0"/>
          </a:p>
          <a:p>
            <a:pPr lvl="1"/>
            <a:r>
              <a:rPr lang="en-US" b="1" dirty="0" smtClean="0"/>
              <a:t>32 Countries currently use the Remington 870 including countries like Iran.</a:t>
            </a:r>
          </a:p>
          <a:p>
            <a:pPr marL="29260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270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57800" y="2971800"/>
            <a:ext cx="6858000" cy="914400"/>
          </a:xfrm>
        </p:spPr>
        <p:txBody>
          <a:bodyPr anchor="ctr">
            <a:normAutofit/>
          </a:bodyPr>
          <a:lstStyle/>
          <a:p>
            <a:pPr algn="r"/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762000" y="609600"/>
            <a:ext cx="4041775" cy="639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63" y="-24714"/>
            <a:ext cx="1141507" cy="9906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990600" y="1676400"/>
            <a:ext cx="4041775" cy="38457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248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57800" y="2971800"/>
            <a:ext cx="6858000" cy="914400"/>
          </a:xfrm>
        </p:spPr>
        <p:txBody>
          <a:bodyPr anchor="ctr">
            <a:normAutofit/>
          </a:bodyPr>
          <a:lstStyle/>
          <a:p>
            <a:pPr algn="r"/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762000" y="609600"/>
            <a:ext cx="4041775" cy="639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63" y="-24714"/>
            <a:ext cx="1141507" cy="9906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990600" y="1676400"/>
            <a:ext cx="4041775" cy="38457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8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57800" y="2971800"/>
            <a:ext cx="6858000" cy="914400"/>
          </a:xfrm>
        </p:spPr>
        <p:txBody>
          <a:bodyPr anchor="ctr">
            <a:normAutofit/>
          </a:bodyPr>
          <a:lstStyle/>
          <a:p>
            <a:pPr algn="r"/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762000" y="609600"/>
            <a:ext cx="4041775" cy="639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63" y="-24714"/>
            <a:ext cx="1141507" cy="9906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990600" y="1676400"/>
            <a:ext cx="4041775" cy="38457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9510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57800" y="2971800"/>
            <a:ext cx="6858000" cy="914400"/>
          </a:xfrm>
        </p:spPr>
        <p:txBody>
          <a:bodyPr anchor="ctr">
            <a:normAutofit/>
          </a:bodyPr>
          <a:lstStyle/>
          <a:p>
            <a:pPr algn="r"/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762000" y="609600"/>
            <a:ext cx="4041775" cy="639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63" y="-24714"/>
            <a:ext cx="1141507" cy="9906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990600" y="1676400"/>
            <a:ext cx="4041775" cy="38457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40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57800" y="2971800"/>
            <a:ext cx="6858000" cy="914400"/>
          </a:xfrm>
        </p:spPr>
        <p:txBody>
          <a:bodyPr anchor="ctr">
            <a:normAutofit/>
          </a:bodyPr>
          <a:lstStyle/>
          <a:p>
            <a:pPr algn="r"/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762000" y="609600"/>
            <a:ext cx="7162800" cy="639762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NOMENCLATURE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63" y="-24714"/>
            <a:ext cx="1141507" cy="9906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09600" y="1371600"/>
            <a:ext cx="7391400" cy="4343400"/>
          </a:xfrm>
        </p:spPr>
        <p:txBody>
          <a:bodyPr/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Parts are Interchangeable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870 is a</a:t>
            </a:r>
          </a:p>
          <a:p>
            <a:pPr lvl="1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Bottom Loading</a:t>
            </a:r>
          </a:p>
          <a:p>
            <a:pPr lvl="1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Slide Ejecting Receiver</a:t>
            </a:r>
          </a:p>
          <a:p>
            <a:pPr lvl="1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Tubular Magazine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91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57800" y="2971800"/>
            <a:ext cx="6858000" cy="914400"/>
          </a:xfrm>
        </p:spPr>
        <p:txBody>
          <a:bodyPr anchor="ctr">
            <a:normAutofit/>
          </a:bodyPr>
          <a:lstStyle/>
          <a:p>
            <a:pPr algn="r"/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762000" y="609600"/>
            <a:ext cx="7162800" cy="639762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NOMENCLATURE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63" y="-24714"/>
            <a:ext cx="1141507" cy="990600"/>
          </a:xfrm>
        </p:spPr>
      </p:pic>
      <p:pic>
        <p:nvPicPr>
          <p:cNvPr id="3" name="Content Placeholder 2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28800"/>
            <a:ext cx="7900147" cy="2895600"/>
          </a:xfrm>
        </p:spPr>
      </p:pic>
    </p:spTree>
    <p:extLst>
      <p:ext uri="{BB962C8B-B14F-4D97-AF65-F5344CB8AC3E}">
        <p14:creationId xmlns:p14="http://schemas.microsoft.com/office/powerpoint/2010/main" val="1276520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57800" y="2971800"/>
            <a:ext cx="6858000" cy="914400"/>
          </a:xfrm>
        </p:spPr>
        <p:txBody>
          <a:bodyPr anchor="ctr">
            <a:normAutofit/>
          </a:bodyPr>
          <a:lstStyle/>
          <a:p>
            <a:pPr algn="r"/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762000" y="609600"/>
            <a:ext cx="7239000" cy="639762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the Action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63" y="-24714"/>
            <a:ext cx="1141507" cy="9906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85800" y="1524000"/>
            <a:ext cx="73914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 the Safety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 the Fore-End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 and HOLD the Action Release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Pull the Fore-End DOWN towards the Receiver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ACTION IS NOW OPEN and the BOLT is to the rear out of VIEW.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656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57800" y="2971800"/>
            <a:ext cx="6858000" cy="914400"/>
          </a:xfrm>
        </p:spPr>
        <p:txBody>
          <a:bodyPr anchor="ctr">
            <a:normAutofit/>
          </a:bodyPr>
          <a:lstStyle/>
          <a:p>
            <a:pPr algn="r"/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762000" y="609600"/>
            <a:ext cx="73152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Checking the Shotgun prior to Loading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63" y="-24714"/>
            <a:ext cx="1141507" cy="9906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09600" y="1371600"/>
            <a:ext cx="7467600" cy="50292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 the Shotgun to make sure the SAFETY is ON</a:t>
            </a:r>
          </a:p>
          <a:p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UNDER the Shotgun and Check if you can see the Magazine Tube ORANGE Follower?  If so, there no rounds inside the Tube. </a:t>
            </a:r>
          </a:p>
          <a:p>
            <a:pPr marL="0" indent="0">
              <a:buNone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are rounds inside the Tube, remove them immediately!!!!</a:t>
            </a:r>
          </a:p>
          <a:p>
            <a:pPr marL="0" indent="0">
              <a:buNone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the ACTION or make sure it is OPEN</a:t>
            </a:r>
          </a:p>
          <a:p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Visually and Physically check the CHAMBER for any rounds or obstructions.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436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57800" y="2971800"/>
            <a:ext cx="6858000" cy="914400"/>
          </a:xfrm>
        </p:spPr>
        <p:txBody>
          <a:bodyPr anchor="ctr">
            <a:normAutofit/>
          </a:bodyPr>
          <a:lstStyle/>
          <a:p>
            <a:pPr algn="r"/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762000" y="609600"/>
            <a:ext cx="7315200" cy="639762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Disassembly &amp; Reassembly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63" y="-24714"/>
            <a:ext cx="1141507" cy="9906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33400" y="1371600"/>
            <a:ext cx="75438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Point the Shotgun up in a SAFE direction!!!</a:t>
            </a:r>
          </a:p>
          <a:p>
            <a:r>
              <a:rPr lang="en-US" dirty="0" smtClean="0"/>
              <a:t>Screw and Remove the Magazine CAP</a:t>
            </a:r>
          </a:p>
          <a:p>
            <a:r>
              <a:rPr lang="en-US" dirty="0" smtClean="0"/>
              <a:t>Carefully remove the Barrel and check for obstructions inside the barrel.</a:t>
            </a:r>
          </a:p>
          <a:p>
            <a:r>
              <a:rPr lang="en-US" dirty="0" smtClean="0"/>
              <a:t>Screw the Magazine Cap back on.</a:t>
            </a:r>
          </a:p>
          <a:p>
            <a:r>
              <a:rPr lang="en-US" dirty="0" smtClean="0"/>
              <a:t>Using the Fore-End, move the action to the forward position.</a:t>
            </a:r>
          </a:p>
          <a:p>
            <a:r>
              <a:rPr lang="en-US" dirty="0" smtClean="0"/>
              <a:t>With the Safety on, pull the trigger to test the safety</a:t>
            </a:r>
          </a:p>
          <a:p>
            <a:r>
              <a:rPr lang="en-US" dirty="0" smtClean="0"/>
              <a:t>Safety OFF, place finger on the hole in the bolt and press the trigger.  You should feel the firing pin strike your finger.</a:t>
            </a:r>
          </a:p>
          <a:p>
            <a:r>
              <a:rPr lang="en-US" dirty="0" smtClean="0"/>
              <a:t>Reassemble the shotgun, DO NOT OVER tighten the Magazine CAP.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952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57800" y="2971800"/>
            <a:ext cx="6858000" cy="914400"/>
          </a:xfrm>
        </p:spPr>
        <p:txBody>
          <a:bodyPr anchor="ctr">
            <a:normAutofit/>
          </a:bodyPr>
          <a:lstStyle/>
          <a:p>
            <a:pPr algn="r"/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762000" y="609600"/>
            <a:ext cx="7315200" cy="639762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Loading (PATROL READY)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63" y="-24714"/>
            <a:ext cx="1141507" cy="9906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33400" y="1371600"/>
            <a:ext cx="7543800" cy="5334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 the Shotgun up in a SAFE Direction</a:t>
            </a:r>
          </a:p>
          <a:p>
            <a:pPr marL="0" indent="0">
              <a:buNone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WATCH and Close the ACTION by moving the Fore-End forward, watch the bolt go forward.</a:t>
            </a:r>
          </a:p>
          <a:p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 the Shotgun in a SAFE Direction and pull the trigger</a:t>
            </a:r>
          </a:p>
          <a:p>
            <a:pPr marL="0" indent="0">
              <a:buNone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LOAD (4) Four Less lethal Rounds into the Magazine Tube.  Count the rounds as you LOAD them and make SURE they are Less Lethal rounds!!!</a:t>
            </a:r>
          </a:p>
          <a:p>
            <a:pPr marL="0" indent="0">
              <a:buNone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 the Shotgun in the Shotgun Rack in the FRONT of your car.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79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257800" y="2971800"/>
            <a:ext cx="6858000" cy="914400"/>
          </a:xfrm>
        </p:spPr>
        <p:txBody>
          <a:bodyPr anchor="ctr">
            <a:normAutofit/>
          </a:bodyPr>
          <a:lstStyle/>
          <a:p>
            <a:pPr algn="r"/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REMINGTON 870P SHOTGUN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762000" y="609600"/>
            <a:ext cx="7315200" cy="639762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Unloading a loaded shotgun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63" y="-24714"/>
            <a:ext cx="1141507" cy="9906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33400" y="1371600"/>
            <a:ext cx="7543800" cy="5257800"/>
          </a:xfrm>
        </p:spPr>
        <p:txBody>
          <a:bodyPr/>
          <a:lstStyle/>
          <a:p>
            <a:r>
              <a:rPr lang="en-US" dirty="0" smtClean="0"/>
              <a:t>Remove the Shotgun from your Vehicle Mount.</a:t>
            </a:r>
          </a:p>
          <a:p>
            <a:r>
              <a:rPr lang="en-US" dirty="0" smtClean="0"/>
              <a:t>Immediately place the SAFETY ON!!!!</a:t>
            </a:r>
          </a:p>
          <a:p>
            <a:r>
              <a:rPr lang="en-US" dirty="0" smtClean="0"/>
              <a:t>Place your 3 fingers and thumb around the Fore-End and your last finger UNDER the Fore-End and WALK the Fore-End downward SLOWLY.</a:t>
            </a:r>
          </a:p>
          <a:p>
            <a:r>
              <a:rPr lang="en-US" dirty="0" smtClean="0"/>
              <a:t>Take your free hand THUMB and push the CARRIER in towards the Bolt and move your thumb up towards the Shell inside the Magazine Tube.</a:t>
            </a:r>
          </a:p>
          <a:p>
            <a:r>
              <a:rPr lang="en-US" dirty="0" smtClean="0"/>
              <a:t>As you walk the Fore-End down, the Less Lethal Round will eject from the magazine tube and you capture it with your thumb and remove it.</a:t>
            </a:r>
          </a:p>
          <a:p>
            <a:r>
              <a:rPr lang="en-US" dirty="0" smtClean="0"/>
              <a:t>Using your left hand thumb, depress the Shell Latch and remove the remaining rounds.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123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340</TotalTime>
  <Words>856</Words>
  <Application>Microsoft Office PowerPoint</Application>
  <PresentationFormat>On-screen Show (4:3)</PresentationFormat>
  <Paragraphs>134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Times New Roman</vt:lpstr>
      <vt:lpstr>Trebuchet MS</vt:lpstr>
      <vt:lpstr>Wingdings</vt:lpstr>
      <vt:lpstr>Wingdings 2</vt:lpstr>
      <vt:lpstr>Opulent</vt:lpstr>
      <vt:lpstr>REMINGTON 870P SHOTGUN</vt:lpstr>
      <vt:lpstr>REMINGTON 870P SHOTGUN</vt:lpstr>
      <vt:lpstr>REMINGTON 870P SHOTGUN</vt:lpstr>
      <vt:lpstr>REMINGTON 870P SHOTGUN</vt:lpstr>
      <vt:lpstr>REMINGTON 870P SHOTGUN</vt:lpstr>
      <vt:lpstr>REMINGTON 870P SHOTGUN</vt:lpstr>
      <vt:lpstr>REMINGTON 870P SHOTGUN</vt:lpstr>
      <vt:lpstr>REMINGTON 870P SHOTGUN</vt:lpstr>
      <vt:lpstr>REMINGTON 870P SHOTGUN</vt:lpstr>
      <vt:lpstr>REMINGTON 870P SHOTGUN</vt:lpstr>
      <vt:lpstr>REMINGTON 870P SHOTGUN</vt:lpstr>
      <vt:lpstr>REMINGTON 870P SHOTGUN</vt:lpstr>
      <vt:lpstr>REMINGTON 870P SHOTGUN</vt:lpstr>
      <vt:lpstr>REMINGTON 870P SHOTGUN</vt:lpstr>
      <vt:lpstr>REMINGTON 870P SHOTGUN</vt:lpstr>
      <vt:lpstr>REMINGTON 870P SHOTGUN</vt:lpstr>
      <vt:lpstr>REMINGTON 870P SHOTGUN</vt:lpstr>
      <vt:lpstr>REMINGTON 870P SHOTGUN</vt:lpstr>
      <vt:lpstr>REMINGTON 870P SHOTGUN</vt:lpstr>
      <vt:lpstr>REMINGTON 870P SHOTGUN</vt:lpstr>
      <vt:lpstr>REMINGTON 870P SHOTGUN</vt:lpstr>
      <vt:lpstr>REMINGTON 870P SHOTGUN</vt:lpstr>
      <vt:lpstr>REMINGTON 870P SHOTGUN</vt:lpstr>
    </vt:vector>
  </TitlesOfParts>
  <Company>MiraCosta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BOMB IDENTIFICATION</dc:title>
  <dc:creator>MCC</dc:creator>
  <cp:lastModifiedBy>MCC</cp:lastModifiedBy>
  <cp:revision>17</cp:revision>
  <dcterms:created xsi:type="dcterms:W3CDTF">2015-06-08T16:04:46Z</dcterms:created>
  <dcterms:modified xsi:type="dcterms:W3CDTF">2019-11-25T19:28:00Z</dcterms:modified>
</cp:coreProperties>
</file>